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3"/>
  </p:notesMasterIdLst>
  <p:sldIdLst>
    <p:sldId id="361" r:id="rId4"/>
    <p:sldId id="257" r:id="rId5"/>
    <p:sldId id="262" r:id="rId6"/>
    <p:sldId id="283" r:id="rId7"/>
    <p:sldId id="362" r:id="rId8"/>
    <p:sldId id="36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FC15019-3985-30CB-285F-BAFA8C7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>
            <a:extLst>
              <a:ext uri="{FF2B5EF4-FFF2-40B4-BE49-F238E27FC236}">
                <a16:creationId xmlns:a16="http://schemas.microsoft.com/office/drawing/2014/main" id="{52D8A5DC-BC45-C09F-3016-3C17FBED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>
            <a:extLst>
              <a:ext uri="{FF2B5EF4-FFF2-40B4-BE49-F238E27FC236}">
                <a16:creationId xmlns:a16="http://schemas.microsoft.com/office/drawing/2014/main" id="{A64CF2AA-D657-385B-40C1-45FE57CBA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105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3726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09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976473"/>
            <a:ext cx="6221400" cy="303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09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Typescript</a:t>
            </a:r>
            <a:endParaRPr lang="es"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introducción y primeros pasos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/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TypeScript</a:t>
            </a: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¿De qué se trata?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109"/>
          <p:cNvSpPr txBox="1"/>
          <p:nvPr/>
        </p:nvSpPr>
        <p:spPr>
          <a:xfrm>
            <a:off x="321417" y="1234407"/>
            <a:ext cx="321930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Tipado estático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principal característica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es el tipado estático. Decimos que un lenguaje es de tipado estático cuando cumple con estas características principales: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Las variables tienen un tipo de dato.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Los valores sólo se pueden asignar a variables del tipo correspondiente.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190EE2-3491-F29C-6E37-A896FBE2E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512" y="1234407"/>
            <a:ext cx="4827420" cy="20429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5B8EF2-90F4-742A-6B1C-BCD256B19CF0}"/>
              </a:ext>
            </a:extLst>
          </p:cNvPr>
          <p:cNvSpPr txBox="1"/>
          <p:nvPr/>
        </p:nvSpPr>
        <p:spPr>
          <a:xfrm>
            <a:off x="321417" y="4044155"/>
            <a:ext cx="7117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dirty="0"/>
              <a:t>A partir de estas dos características principales, se derivan algunas otras, como, por ejemplo: Interfaces, Genéricos, Argumentos con tipo,</a:t>
            </a:r>
          </a:p>
          <a:p>
            <a:r>
              <a:rPr lang="es-ES" sz="1350" dirty="0"/>
              <a:t>Tipo de retorno para las funciones, entre otras.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AFAFDA86-B3B8-379F-586E-E18933A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AC75E-9E85-3313-5246-9A94577A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2" y="234113"/>
            <a:ext cx="735393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9"/>
          <p:cNvSpPr txBox="1"/>
          <p:nvPr/>
        </p:nvSpPr>
        <p:spPr>
          <a:xfrm>
            <a:off x="321416" y="1846295"/>
            <a:ext cx="8623203" cy="28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Vite: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Este entorno de desarrollo es una buena forma de comenzar a probar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: simple y rápida. Con una configuración por defecto propicia para nuestra primera aproximación al lenguaje.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Node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Levantando dos terminales CLI, y corriendo en una de ellas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tsc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–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watch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nodemon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./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dist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/app.js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(o el punto de ingreso al proyecto, ya compilado). Previo instalar, por supuesto,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install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–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save-dev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typescrypt</a:t>
            </a:r>
            <a:endParaRPr lang="es-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Utilizando la dependencia 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ts-node-dev</a:t>
            </a:r>
            <a:endParaRPr lang="es-AR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Utilizando la dependencia 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AR" sz="1350" b="1" dirty="0">
                <a:latin typeface="DM Sans"/>
                <a:ea typeface="DM Sans"/>
                <a:cs typeface="DM Sans"/>
                <a:sym typeface="DM Sans"/>
              </a:rPr>
              <a:t>-run-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all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que permite correr dos o más scripts del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La estrategia aquí es similar a la indicada en el primer ítem, pero gracias a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-run-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all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con 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flag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–p, puedo ejecutar ambos scripts en la misma terminal. Es necesario previamente correr el script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tsc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para que genere el folder ./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dist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0" name="Picture 6" descr="Vite logo idea by Marcis Bergmanis on Dribbble">
            <a:extLst>
              <a:ext uri="{FF2B5EF4-FFF2-40B4-BE49-F238E27FC236}">
                <a16:creationId xmlns:a16="http://schemas.microsoft.com/office/drawing/2014/main" id="{4E2E331E-5517-7900-ADEA-5F71A31B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19" y="740154"/>
            <a:ext cx="1866757" cy="13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5" name="Google Shape;485;p109"/>
          <p:cNvSpPr txBox="1"/>
          <p:nvPr/>
        </p:nvSpPr>
        <p:spPr>
          <a:xfrm>
            <a:off x="687518" y="370500"/>
            <a:ext cx="7926931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comienzo a probarlo?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1732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436</Words>
  <Application>Microsoft Office PowerPoint</Application>
  <PresentationFormat>Presentación en pantalla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Anton</vt:lpstr>
      <vt:lpstr>Arial</vt:lpstr>
      <vt:lpstr>DM Sans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48</cp:revision>
  <dcterms:modified xsi:type="dcterms:W3CDTF">2024-03-22T16:54:16Z</dcterms:modified>
</cp:coreProperties>
</file>